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6FF0F8-F710-4001-8F40-1135BCDF7CEB}" v="14" dt="2019-11-18T19:01:12.7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8" d="100"/>
          <a:sy n="98" d="100"/>
        </p:scale>
        <p:origin x="110"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9E7A35-C584-4071-8771-E7649133CBE9}"/>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2FA8F044-8CFD-43B4-844D-F097C0EF49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F7A07D6B-9A5A-45D8-983B-48084849083E}"/>
              </a:ext>
            </a:extLst>
          </p:cNvPr>
          <p:cNvSpPr>
            <a:spLocks noGrp="1"/>
          </p:cNvSpPr>
          <p:nvPr>
            <p:ph type="dt" sz="half" idx="10"/>
          </p:nvPr>
        </p:nvSpPr>
        <p:spPr/>
        <p:txBody>
          <a:bodyPr/>
          <a:lstStyle/>
          <a:p>
            <a:fld id="{6AD143D9-05BB-42BB-A49B-C446E8DBF47C}" type="datetimeFigureOut">
              <a:rPr lang="it-IT" smtClean="0"/>
              <a:t>20/11/2019</a:t>
            </a:fld>
            <a:endParaRPr lang="it-IT"/>
          </a:p>
        </p:txBody>
      </p:sp>
      <p:sp>
        <p:nvSpPr>
          <p:cNvPr id="5" name="Segnaposto piè di pagina 4">
            <a:extLst>
              <a:ext uri="{FF2B5EF4-FFF2-40B4-BE49-F238E27FC236}">
                <a16:creationId xmlns:a16="http://schemas.microsoft.com/office/drawing/2014/main" id="{878FD472-D2D3-456A-8170-1A14092D2BA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311D2B7-3C10-4D42-B1CC-21D557CE0285}"/>
              </a:ext>
            </a:extLst>
          </p:cNvPr>
          <p:cNvSpPr>
            <a:spLocks noGrp="1"/>
          </p:cNvSpPr>
          <p:nvPr>
            <p:ph type="sldNum" sz="quarter" idx="12"/>
          </p:nvPr>
        </p:nvSpPr>
        <p:spPr/>
        <p:txBody>
          <a:bodyPr/>
          <a:lstStyle/>
          <a:p>
            <a:fld id="{2EC58B04-9271-4073-9292-305DBFD44141}" type="slidenum">
              <a:rPr lang="it-IT" smtClean="0"/>
              <a:t>‹N›</a:t>
            </a:fld>
            <a:endParaRPr lang="it-IT"/>
          </a:p>
        </p:txBody>
      </p:sp>
    </p:spTree>
    <p:extLst>
      <p:ext uri="{BB962C8B-B14F-4D97-AF65-F5344CB8AC3E}">
        <p14:creationId xmlns:p14="http://schemas.microsoft.com/office/powerpoint/2010/main" val="1152314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3813B7-7C21-443B-8FDA-F682186221F4}"/>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40930E15-3214-4C24-A432-55940A847D2E}"/>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B4BD30C-0017-4E42-A5BC-34264335BE68}"/>
              </a:ext>
            </a:extLst>
          </p:cNvPr>
          <p:cNvSpPr>
            <a:spLocks noGrp="1"/>
          </p:cNvSpPr>
          <p:nvPr>
            <p:ph type="dt" sz="half" idx="10"/>
          </p:nvPr>
        </p:nvSpPr>
        <p:spPr/>
        <p:txBody>
          <a:bodyPr/>
          <a:lstStyle/>
          <a:p>
            <a:fld id="{6AD143D9-05BB-42BB-A49B-C446E8DBF47C}" type="datetimeFigureOut">
              <a:rPr lang="it-IT" smtClean="0"/>
              <a:t>20/11/2019</a:t>
            </a:fld>
            <a:endParaRPr lang="it-IT"/>
          </a:p>
        </p:txBody>
      </p:sp>
      <p:sp>
        <p:nvSpPr>
          <p:cNvPr id="5" name="Segnaposto piè di pagina 4">
            <a:extLst>
              <a:ext uri="{FF2B5EF4-FFF2-40B4-BE49-F238E27FC236}">
                <a16:creationId xmlns:a16="http://schemas.microsoft.com/office/drawing/2014/main" id="{47811DB1-DEF6-4EB6-9135-0C8D881E6E8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55E3AE7-6CD5-45BD-9685-D13531A0C881}"/>
              </a:ext>
            </a:extLst>
          </p:cNvPr>
          <p:cNvSpPr>
            <a:spLocks noGrp="1"/>
          </p:cNvSpPr>
          <p:nvPr>
            <p:ph type="sldNum" sz="quarter" idx="12"/>
          </p:nvPr>
        </p:nvSpPr>
        <p:spPr/>
        <p:txBody>
          <a:bodyPr/>
          <a:lstStyle/>
          <a:p>
            <a:fld id="{2EC58B04-9271-4073-9292-305DBFD44141}" type="slidenum">
              <a:rPr lang="it-IT" smtClean="0"/>
              <a:t>‹N›</a:t>
            </a:fld>
            <a:endParaRPr lang="it-IT"/>
          </a:p>
        </p:txBody>
      </p:sp>
    </p:spTree>
    <p:extLst>
      <p:ext uri="{BB962C8B-B14F-4D97-AF65-F5344CB8AC3E}">
        <p14:creationId xmlns:p14="http://schemas.microsoft.com/office/powerpoint/2010/main" val="1796330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22BDD166-07C5-41AA-8E0D-B879CD406CA7}"/>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2736DDE-67B3-480A-883D-DD6B387A2917}"/>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019EC36-5F73-4920-B112-D4BAE1FEE039}"/>
              </a:ext>
            </a:extLst>
          </p:cNvPr>
          <p:cNvSpPr>
            <a:spLocks noGrp="1"/>
          </p:cNvSpPr>
          <p:nvPr>
            <p:ph type="dt" sz="half" idx="10"/>
          </p:nvPr>
        </p:nvSpPr>
        <p:spPr/>
        <p:txBody>
          <a:bodyPr/>
          <a:lstStyle/>
          <a:p>
            <a:fld id="{6AD143D9-05BB-42BB-A49B-C446E8DBF47C}" type="datetimeFigureOut">
              <a:rPr lang="it-IT" smtClean="0"/>
              <a:t>20/11/2019</a:t>
            </a:fld>
            <a:endParaRPr lang="it-IT"/>
          </a:p>
        </p:txBody>
      </p:sp>
      <p:sp>
        <p:nvSpPr>
          <p:cNvPr id="5" name="Segnaposto piè di pagina 4">
            <a:extLst>
              <a:ext uri="{FF2B5EF4-FFF2-40B4-BE49-F238E27FC236}">
                <a16:creationId xmlns:a16="http://schemas.microsoft.com/office/drawing/2014/main" id="{080903F0-ECBF-4C21-B906-9C674E7212C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F3450B9-A518-4AAA-9807-CCAD9512D26D}"/>
              </a:ext>
            </a:extLst>
          </p:cNvPr>
          <p:cNvSpPr>
            <a:spLocks noGrp="1"/>
          </p:cNvSpPr>
          <p:nvPr>
            <p:ph type="sldNum" sz="quarter" idx="12"/>
          </p:nvPr>
        </p:nvSpPr>
        <p:spPr/>
        <p:txBody>
          <a:bodyPr/>
          <a:lstStyle/>
          <a:p>
            <a:fld id="{2EC58B04-9271-4073-9292-305DBFD44141}" type="slidenum">
              <a:rPr lang="it-IT" smtClean="0"/>
              <a:t>‹N›</a:t>
            </a:fld>
            <a:endParaRPr lang="it-IT"/>
          </a:p>
        </p:txBody>
      </p:sp>
    </p:spTree>
    <p:extLst>
      <p:ext uri="{BB962C8B-B14F-4D97-AF65-F5344CB8AC3E}">
        <p14:creationId xmlns:p14="http://schemas.microsoft.com/office/powerpoint/2010/main" val="2058161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D42D78-94AA-41D1-97D6-B14C3C15352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411CC9D-DD2A-4B19-91BE-7287E9A0687B}"/>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F0E4E15-64DD-4CC6-B686-8326B9149308}"/>
              </a:ext>
            </a:extLst>
          </p:cNvPr>
          <p:cNvSpPr>
            <a:spLocks noGrp="1"/>
          </p:cNvSpPr>
          <p:nvPr>
            <p:ph type="dt" sz="half" idx="10"/>
          </p:nvPr>
        </p:nvSpPr>
        <p:spPr/>
        <p:txBody>
          <a:bodyPr/>
          <a:lstStyle/>
          <a:p>
            <a:fld id="{6AD143D9-05BB-42BB-A49B-C446E8DBF47C}" type="datetimeFigureOut">
              <a:rPr lang="it-IT" smtClean="0"/>
              <a:t>20/11/2019</a:t>
            </a:fld>
            <a:endParaRPr lang="it-IT"/>
          </a:p>
        </p:txBody>
      </p:sp>
      <p:sp>
        <p:nvSpPr>
          <p:cNvPr id="5" name="Segnaposto piè di pagina 4">
            <a:extLst>
              <a:ext uri="{FF2B5EF4-FFF2-40B4-BE49-F238E27FC236}">
                <a16:creationId xmlns:a16="http://schemas.microsoft.com/office/drawing/2014/main" id="{10D5E9CD-3D17-4EDB-876A-ADA6522B844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81341F6-72DD-46DA-9F79-4F55146508B5}"/>
              </a:ext>
            </a:extLst>
          </p:cNvPr>
          <p:cNvSpPr>
            <a:spLocks noGrp="1"/>
          </p:cNvSpPr>
          <p:nvPr>
            <p:ph type="sldNum" sz="quarter" idx="12"/>
          </p:nvPr>
        </p:nvSpPr>
        <p:spPr/>
        <p:txBody>
          <a:bodyPr/>
          <a:lstStyle/>
          <a:p>
            <a:fld id="{2EC58B04-9271-4073-9292-305DBFD44141}" type="slidenum">
              <a:rPr lang="it-IT" smtClean="0"/>
              <a:t>‹N›</a:t>
            </a:fld>
            <a:endParaRPr lang="it-IT"/>
          </a:p>
        </p:txBody>
      </p:sp>
    </p:spTree>
    <p:extLst>
      <p:ext uri="{BB962C8B-B14F-4D97-AF65-F5344CB8AC3E}">
        <p14:creationId xmlns:p14="http://schemas.microsoft.com/office/powerpoint/2010/main" val="1815956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EC5953-A7A5-45E2-BDEF-171C43701876}"/>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9347C258-9988-4658-B37D-618FCD227F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FA1312B6-D549-435F-905A-629CC057ECF8}"/>
              </a:ext>
            </a:extLst>
          </p:cNvPr>
          <p:cNvSpPr>
            <a:spLocks noGrp="1"/>
          </p:cNvSpPr>
          <p:nvPr>
            <p:ph type="dt" sz="half" idx="10"/>
          </p:nvPr>
        </p:nvSpPr>
        <p:spPr/>
        <p:txBody>
          <a:bodyPr/>
          <a:lstStyle/>
          <a:p>
            <a:fld id="{6AD143D9-05BB-42BB-A49B-C446E8DBF47C}" type="datetimeFigureOut">
              <a:rPr lang="it-IT" smtClean="0"/>
              <a:t>20/11/2019</a:t>
            </a:fld>
            <a:endParaRPr lang="it-IT"/>
          </a:p>
        </p:txBody>
      </p:sp>
      <p:sp>
        <p:nvSpPr>
          <p:cNvPr id="5" name="Segnaposto piè di pagina 4">
            <a:extLst>
              <a:ext uri="{FF2B5EF4-FFF2-40B4-BE49-F238E27FC236}">
                <a16:creationId xmlns:a16="http://schemas.microsoft.com/office/drawing/2014/main" id="{60BB8EBF-7F91-442A-94AC-FFE93915F0F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36CF478-E1D1-4677-8E3D-62A818B8264E}"/>
              </a:ext>
            </a:extLst>
          </p:cNvPr>
          <p:cNvSpPr>
            <a:spLocks noGrp="1"/>
          </p:cNvSpPr>
          <p:nvPr>
            <p:ph type="sldNum" sz="quarter" idx="12"/>
          </p:nvPr>
        </p:nvSpPr>
        <p:spPr/>
        <p:txBody>
          <a:bodyPr/>
          <a:lstStyle/>
          <a:p>
            <a:fld id="{2EC58B04-9271-4073-9292-305DBFD44141}" type="slidenum">
              <a:rPr lang="it-IT" smtClean="0"/>
              <a:t>‹N›</a:t>
            </a:fld>
            <a:endParaRPr lang="it-IT"/>
          </a:p>
        </p:txBody>
      </p:sp>
    </p:spTree>
    <p:extLst>
      <p:ext uri="{BB962C8B-B14F-4D97-AF65-F5344CB8AC3E}">
        <p14:creationId xmlns:p14="http://schemas.microsoft.com/office/powerpoint/2010/main" val="1799408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9E7DE1-D806-4BD2-A3EA-B1B05DC55EFF}"/>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29D8827-6A5D-4C7D-B0CF-F2EF1AF37EB8}"/>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0EAD5DD-278A-4D35-8209-E597C096E38A}"/>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87C919DB-19E3-4594-AA62-13C726B4C2A5}"/>
              </a:ext>
            </a:extLst>
          </p:cNvPr>
          <p:cNvSpPr>
            <a:spLocks noGrp="1"/>
          </p:cNvSpPr>
          <p:nvPr>
            <p:ph type="dt" sz="half" idx="10"/>
          </p:nvPr>
        </p:nvSpPr>
        <p:spPr/>
        <p:txBody>
          <a:bodyPr/>
          <a:lstStyle/>
          <a:p>
            <a:fld id="{6AD143D9-05BB-42BB-A49B-C446E8DBF47C}" type="datetimeFigureOut">
              <a:rPr lang="it-IT" smtClean="0"/>
              <a:t>20/11/2019</a:t>
            </a:fld>
            <a:endParaRPr lang="it-IT"/>
          </a:p>
        </p:txBody>
      </p:sp>
      <p:sp>
        <p:nvSpPr>
          <p:cNvPr id="6" name="Segnaposto piè di pagina 5">
            <a:extLst>
              <a:ext uri="{FF2B5EF4-FFF2-40B4-BE49-F238E27FC236}">
                <a16:creationId xmlns:a16="http://schemas.microsoft.com/office/drawing/2014/main" id="{5AAB0637-F0C9-4C59-8C03-E901513E81C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E8D6A2C-89D3-42BB-ADE5-DE69A7C272A1}"/>
              </a:ext>
            </a:extLst>
          </p:cNvPr>
          <p:cNvSpPr>
            <a:spLocks noGrp="1"/>
          </p:cNvSpPr>
          <p:nvPr>
            <p:ph type="sldNum" sz="quarter" idx="12"/>
          </p:nvPr>
        </p:nvSpPr>
        <p:spPr/>
        <p:txBody>
          <a:bodyPr/>
          <a:lstStyle/>
          <a:p>
            <a:fld id="{2EC58B04-9271-4073-9292-305DBFD44141}" type="slidenum">
              <a:rPr lang="it-IT" smtClean="0"/>
              <a:t>‹N›</a:t>
            </a:fld>
            <a:endParaRPr lang="it-IT"/>
          </a:p>
        </p:txBody>
      </p:sp>
    </p:spTree>
    <p:extLst>
      <p:ext uri="{BB962C8B-B14F-4D97-AF65-F5344CB8AC3E}">
        <p14:creationId xmlns:p14="http://schemas.microsoft.com/office/powerpoint/2010/main" val="3433179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4E87FB-8F26-4337-B6C3-9BB95D4B6477}"/>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4C06DE1F-781D-4590-A391-DA309EF9C8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C4F4DCA7-395A-49C8-80F9-966398CEF816}"/>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5DE309F0-FA07-44BD-BCAB-4BA8F6CD30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E610F35F-A66A-4A9B-B6F7-311B74753DC3}"/>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7355D348-3624-41F1-AF16-51255CF8226B}"/>
              </a:ext>
            </a:extLst>
          </p:cNvPr>
          <p:cNvSpPr>
            <a:spLocks noGrp="1"/>
          </p:cNvSpPr>
          <p:nvPr>
            <p:ph type="dt" sz="half" idx="10"/>
          </p:nvPr>
        </p:nvSpPr>
        <p:spPr/>
        <p:txBody>
          <a:bodyPr/>
          <a:lstStyle/>
          <a:p>
            <a:fld id="{6AD143D9-05BB-42BB-A49B-C446E8DBF47C}" type="datetimeFigureOut">
              <a:rPr lang="it-IT" smtClean="0"/>
              <a:t>20/11/2019</a:t>
            </a:fld>
            <a:endParaRPr lang="it-IT"/>
          </a:p>
        </p:txBody>
      </p:sp>
      <p:sp>
        <p:nvSpPr>
          <p:cNvPr id="8" name="Segnaposto piè di pagina 7">
            <a:extLst>
              <a:ext uri="{FF2B5EF4-FFF2-40B4-BE49-F238E27FC236}">
                <a16:creationId xmlns:a16="http://schemas.microsoft.com/office/drawing/2014/main" id="{81BA1C87-A669-4649-9B12-FA7BC73CF9A1}"/>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5BD4DEFF-59EB-4732-AB37-903D277104B4}"/>
              </a:ext>
            </a:extLst>
          </p:cNvPr>
          <p:cNvSpPr>
            <a:spLocks noGrp="1"/>
          </p:cNvSpPr>
          <p:nvPr>
            <p:ph type="sldNum" sz="quarter" idx="12"/>
          </p:nvPr>
        </p:nvSpPr>
        <p:spPr/>
        <p:txBody>
          <a:bodyPr/>
          <a:lstStyle/>
          <a:p>
            <a:fld id="{2EC58B04-9271-4073-9292-305DBFD44141}" type="slidenum">
              <a:rPr lang="it-IT" smtClean="0"/>
              <a:t>‹N›</a:t>
            </a:fld>
            <a:endParaRPr lang="it-IT"/>
          </a:p>
        </p:txBody>
      </p:sp>
    </p:spTree>
    <p:extLst>
      <p:ext uri="{BB962C8B-B14F-4D97-AF65-F5344CB8AC3E}">
        <p14:creationId xmlns:p14="http://schemas.microsoft.com/office/powerpoint/2010/main" val="368435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FEBC22-C5F8-47D8-ACBC-DEB378DF0B25}"/>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EE445EBD-A06A-4626-82FC-D9FC548278BE}"/>
              </a:ext>
            </a:extLst>
          </p:cNvPr>
          <p:cNvSpPr>
            <a:spLocks noGrp="1"/>
          </p:cNvSpPr>
          <p:nvPr>
            <p:ph type="dt" sz="half" idx="10"/>
          </p:nvPr>
        </p:nvSpPr>
        <p:spPr/>
        <p:txBody>
          <a:bodyPr/>
          <a:lstStyle/>
          <a:p>
            <a:fld id="{6AD143D9-05BB-42BB-A49B-C446E8DBF47C}" type="datetimeFigureOut">
              <a:rPr lang="it-IT" smtClean="0"/>
              <a:t>20/11/2019</a:t>
            </a:fld>
            <a:endParaRPr lang="it-IT"/>
          </a:p>
        </p:txBody>
      </p:sp>
      <p:sp>
        <p:nvSpPr>
          <p:cNvPr id="4" name="Segnaposto piè di pagina 3">
            <a:extLst>
              <a:ext uri="{FF2B5EF4-FFF2-40B4-BE49-F238E27FC236}">
                <a16:creationId xmlns:a16="http://schemas.microsoft.com/office/drawing/2014/main" id="{F2C68F7D-3D38-460C-96DB-5FF11CA99717}"/>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4303E84F-CA4E-4F6F-9EBA-29E5F801296F}"/>
              </a:ext>
            </a:extLst>
          </p:cNvPr>
          <p:cNvSpPr>
            <a:spLocks noGrp="1"/>
          </p:cNvSpPr>
          <p:nvPr>
            <p:ph type="sldNum" sz="quarter" idx="12"/>
          </p:nvPr>
        </p:nvSpPr>
        <p:spPr/>
        <p:txBody>
          <a:bodyPr/>
          <a:lstStyle/>
          <a:p>
            <a:fld id="{2EC58B04-9271-4073-9292-305DBFD44141}" type="slidenum">
              <a:rPr lang="it-IT" smtClean="0"/>
              <a:t>‹N›</a:t>
            </a:fld>
            <a:endParaRPr lang="it-IT"/>
          </a:p>
        </p:txBody>
      </p:sp>
    </p:spTree>
    <p:extLst>
      <p:ext uri="{BB962C8B-B14F-4D97-AF65-F5344CB8AC3E}">
        <p14:creationId xmlns:p14="http://schemas.microsoft.com/office/powerpoint/2010/main" val="1970676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A42EC989-3F70-41F6-A28E-AB4B05763509}"/>
              </a:ext>
            </a:extLst>
          </p:cNvPr>
          <p:cNvSpPr>
            <a:spLocks noGrp="1"/>
          </p:cNvSpPr>
          <p:nvPr>
            <p:ph type="dt" sz="half" idx="10"/>
          </p:nvPr>
        </p:nvSpPr>
        <p:spPr/>
        <p:txBody>
          <a:bodyPr/>
          <a:lstStyle/>
          <a:p>
            <a:fld id="{6AD143D9-05BB-42BB-A49B-C446E8DBF47C}" type="datetimeFigureOut">
              <a:rPr lang="it-IT" smtClean="0"/>
              <a:t>20/11/2019</a:t>
            </a:fld>
            <a:endParaRPr lang="it-IT"/>
          </a:p>
        </p:txBody>
      </p:sp>
      <p:sp>
        <p:nvSpPr>
          <p:cNvPr id="3" name="Segnaposto piè di pagina 2">
            <a:extLst>
              <a:ext uri="{FF2B5EF4-FFF2-40B4-BE49-F238E27FC236}">
                <a16:creationId xmlns:a16="http://schemas.microsoft.com/office/drawing/2014/main" id="{80369231-0319-474E-9151-76941D848CBB}"/>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504DD69D-3F0E-4928-82BB-BD331A25BF73}"/>
              </a:ext>
            </a:extLst>
          </p:cNvPr>
          <p:cNvSpPr>
            <a:spLocks noGrp="1"/>
          </p:cNvSpPr>
          <p:nvPr>
            <p:ph type="sldNum" sz="quarter" idx="12"/>
          </p:nvPr>
        </p:nvSpPr>
        <p:spPr/>
        <p:txBody>
          <a:bodyPr/>
          <a:lstStyle/>
          <a:p>
            <a:fld id="{2EC58B04-9271-4073-9292-305DBFD44141}" type="slidenum">
              <a:rPr lang="it-IT" smtClean="0"/>
              <a:t>‹N›</a:t>
            </a:fld>
            <a:endParaRPr lang="it-IT"/>
          </a:p>
        </p:txBody>
      </p:sp>
    </p:spTree>
    <p:extLst>
      <p:ext uri="{BB962C8B-B14F-4D97-AF65-F5344CB8AC3E}">
        <p14:creationId xmlns:p14="http://schemas.microsoft.com/office/powerpoint/2010/main" val="2905052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DE12FB-B1C6-405D-A00B-B5C3D91F849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CB3E167-8C90-4BFA-9A74-90843C06D0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028BBA5E-B899-4280-A99D-9ABB5577A0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32E86F56-69F8-4B78-AB93-9BE305394464}"/>
              </a:ext>
            </a:extLst>
          </p:cNvPr>
          <p:cNvSpPr>
            <a:spLocks noGrp="1"/>
          </p:cNvSpPr>
          <p:nvPr>
            <p:ph type="dt" sz="half" idx="10"/>
          </p:nvPr>
        </p:nvSpPr>
        <p:spPr/>
        <p:txBody>
          <a:bodyPr/>
          <a:lstStyle/>
          <a:p>
            <a:fld id="{6AD143D9-05BB-42BB-A49B-C446E8DBF47C}" type="datetimeFigureOut">
              <a:rPr lang="it-IT" smtClean="0"/>
              <a:t>20/11/2019</a:t>
            </a:fld>
            <a:endParaRPr lang="it-IT"/>
          </a:p>
        </p:txBody>
      </p:sp>
      <p:sp>
        <p:nvSpPr>
          <p:cNvPr id="6" name="Segnaposto piè di pagina 5">
            <a:extLst>
              <a:ext uri="{FF2B5EF4-FFF2-40B4-BE49-F238E27FC236}">
                <a16:creationId xmlns:a16="http://schemas.microsoft.com/office/drawing/2014/main" id="{D520D7B7-7ECE-4828-876A-76C3BD75254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14D31D4-2869-4448-9584-BF2D87BE5282}"/>
              </a:ext>
            </a:extLst>
          </p:cNvPr>
          <p:cNvSpPr>
            <a:spLocks noGrp="1"/>
          </p:cNvSpPr>
          <p:nvPr>
            <p:ph type="sldNum" sz="quarter" idx="12"/>
          </p:nvPr>
        </p:nvSpPr>
        <p:spPr/>
        <p:txBody>
          <a:bodyPr/>
          <a:lstStyle/>
          <a:p>
            <a:fld id="{2EC58B04-9271-4073-9292-305DBFD44141}" type="slidenum">
              <a:rPr lang="it-IT" smtClean="0"/>
              <a:t>‹N›</a:t>
            </a:fld>
            <a:endParaRPr lang="it-IT"/>
          </a:p>
        </p:txBody>
      </p:sp>
    </p:spTree>
    <p:extLst>
      <p:ext uri="{BB962C8B-B14F-4D97-AF65-F5344CB8AC3E}">
        <p14:creationId xmlns:p14="http://schemas.microsoft.com/office/powerpoint/2010/main" val="2814444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FF6C6D-2CD8-4140-9576-F5F9DCEBA8F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36F47828-A875-4C78-ADE2-2AFE464131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1AC3963C-5F23-4051-902F-3BA152C353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C22A267A-E1C0-4FC0-A892-71E3ECCA5579}"/>
              </a:ext>
            </a:extLst>
          </p:cNvPr>
          <p:cNvSpPr>
            <a:spLocks noGrp="1"/>
          </p:cNvSpPr>
          <p:nvPr>
            <p:ph type="dt" sz="half" idx="10"/>
          </p:nvPr>
        </p:nvSpPr>
        <p:spPr/>
        <p:txBody>
          <a:bodyPr/>
          <a:lstStyle/>
          <a:p>
            <a:fld id="{6AD143D9-05BB-42BB-A49B-C446E8DBF47C}" type="datetimeFigureOut">
              <a:rPr lang="it-IT" smtClean="0"/>
              <a:t>20/11/2019</a:t>
            </a:fld>
            <a:endParaRPr lang="it-IT"/>
          </a:p>
        </p:txBody>
      </p:sp>
      <p:sp>
        <p:nvSpPr>
          <p:cNvPr id="6" name="Segnaposto piè di pagina 5">
            <a:extLst>
              <a:ext uri="{FF2B5EF4-FFF2-40B4-BE49-F238E27FC236}">
                <a16:creationId xmlns:a16="http://schemas.microsoft.com/office/drawing/2014/main" id="{3EABAB86-C9F7-472A-9509-6E819304461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3F7DFE9-56B5-44AB-B8BF-0122EC5B3869}"/>
              </a:ext>
            </a:extLst>
          </p:cNvPr>
          <p:cNvSpPr>
            <a:spLocks noGrp="1"/>
          </p:cNvSpPr>
          <p:nvPr>
            <p:ph type="sldNum" sz="quarter" idx="12"/>
          </p:nvPr>
        </p:nvSpPr>
        <p:spPr/>
        <p:txBody>
          <a:bodyPr/>
          <a:lstStyle/>
          <a:p>
            <a:fld id="{2EC58B04-9271-4073-9292-305DBFD44141}" type="slidenum">
              <a:rPr lang="it-IT" smtClean="0"/>
              <a:t>‹N›</a:t>
            </a:fld>
            <a:endParaRPr lang="it-IT"/>
          </a:p>
        </p:txBody>
      </p:sp>
    </p:spTree>
    <p:extLst>
      <p:ext uri="{BB962C8B-B14F-4D97-AF65-F5344CB8AC3E}">
        <p14:creationId xmlns:p14="http://schemas.microsoft.com/office/powerpoint/2010/main" val="571666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21401BCA-3F85-4119-9ACE-A8C82CBCEC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7FC0655E-6FFC-4F22-9E79-6E3DDA0971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F3941BC-5103-4A67-ACAE-9C8DE5E4E9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D143D9-05BB-42BB-A49B-C446E8DBF47C}" type="datetimeFigureOut">
              <a:rPr lang="it-IT" smtClean="0"/>
              <a:t>20/11/2019</a:t>
            </a:fld>
            <a:endParaRPr lang="it-IT"/>
          </a:p>
        </p:txBody>
      </p:sp>
      <p:sp>
        <p:nvSpPr>
          <p:cNvPr id="5" name="Segnaposto piè di pagina 4">
            <a:extLst>
              <a:ext uri="{FF2B5EF4-FFF2-40B4-BE49-F238E27FC236}">
                <a16:creationId xmlns:a16="http://schemas.microsoft.com/office/drawing/2014/main" id="{686A17DD-C3E8-4FE1-BB30-9AA65F7BB2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8D12E54C-2F30-48A3-A19A-696B4D4E26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C58B04-9271-4073-9292-305DBFD44141}" type="slidenum">
              <a:rPr lang="it-IT" smtClean="0"/>
              <a:t>‹N›</a:t>
            </a:fld>
            <a:endParaRPr lang="it-IT"/>
          </a:p>
        </p:txBody>
      </p:sp>
    </p:spTree>
    <p:extLst>
      <p:ext uri="{BB962C8B-B14F-4D97-AF65-F5344CB8AC3E}">
        <p14:creationId xmlns:p14="http://schemas.microsoft.com/office/powerpoint/2010/main" val="25178384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5666830-9A19-4E01-8505-D6C7F9AC5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Immagine 4" descr="Immagine che contiene edificio, esterni, vecchio, città&#10;&#10;Descrizione generata automaticamente">
            <a:extLst>
              <a:ext uri="{FF2B5EF4-FFF2-40B4-BE49-F238E27FC236}">
                <a16:creationId xmlns:a16="http://schemas.microsoft.com/office/drawing/2014/main" id="{EAF99749-7B66-4108-BA80-0711E3FCF197}"/>
              </a:ext>
            </a:extLst>
          </p:cNvPr>
          <p:cNvPicPr>
            <a:picLocks noChangeAspect="1"/>
          </p:cNvPicPr>
          <p:nvPr/>
        </p:nvPicPr>
        <p:blipFill rotWithShape="1">
          <a:blip r:embed="rId2">
            <a:extLst>
              <a:ext uri="{28A0092B-C50C-407E-A947-70E740481C1C}">
                <a14:useLocalDpi xmlns:a14="http://schemas.microsoft.com/office/drawing/2010/main" val="0"/>
              </a:ext>
            </a:extLst>
          </a:blip>
          <a:srcRect t="14464" r="-1" b="23378"/>
          <a:stretch/>
        </p:blipFill>
        <p:spPr>
          <a:xfrm>
            <a:off x="3432517" y="10"/>
            <a:ext cx="8759483" cy="6857990"/>
          </a:xfrm>
          <a:custGeom>
            <a:avLst/>
            <a:gdLst>
              <a:gd name="connsiteX0" fmla="*/ 0 w 8081873"/>
              <a:gd name="connsiteY0" fmla="*/ 0 h 6858000"/>
              <a:gd name="connsiteX1" fmla="*/ 8081873 w 8081873"/>
              <a:gd name="connsiteY1" fmla="*/ 0 h 6858000"/>
              <a:gd name="connsiteX2" fmla="*/ 8081873 w 8081873"/>
              <a:gd name="connsiteY2" fmla="*/ 6858000 h 6858000"/>
              <a:gd name="connsiteX3" fmla="*/ 0 w 8081873"/>
              <a:gd name="connsiteY3" fmla="*/ 6858000 h 6858000"/>
              <a:gd name="connsiteX4" fmla="*/ 68897 w 8081873"/>
              <a:gd name="connsiteY4" fmla="*/ 6734633 h 6858000"/>
              <a:gd name="connsiteX5" fmla="*/ 848920 w 8081873"/>
              <a:gd name="connsiteY5" fmla="*/ 3429000 h 6858000"/>
              <a:gd name="connsiteX6" fmla="*/ 68897 w 8081873"/>
              <a:gd name="connsiteY6" fmla="*/ 1233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81873" h="6858000">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p:spPr>
      </p:pic>
      <p:sp useBgFill="1">
        <p:nvSpPr>
          <p:cNvPr id="12" name="Freeform: Shape 11">
            <a:extLst>
              <a:ext uri="{FF2B5EF4-FFF2-40B4-BE49-F238E27FC236}">
                <a16:creationId xmlns:a16="http://schemas.microsoft.com/office/drawing/2014/main" id="{AE9FC877-7FB6-4D22-9988-35420644E2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4" name="Freeform: Shape 13">
            <a:extLst>
              <a:ext uri="{FF2B5EF4-FFF2-40B4-BE49-F238E27FC236}">
                <a16:creationId xmlns:a16="http://schemas.microsoft.com/office/drawing/2014/main" id="{E41809D1-F12E-46BB-B804-5F209D325E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5EE68208-4883-4253-AEBA-ED2CF6DB0CF9}"/>
              </a:ext>
            </a:extLst>
          </p:cNvPr>
          <p:cNvSpPr>
            <a:spLocks noGrp="1"/>
          </p:cNvSpPr>
          <p:nvPr>
            <p:ph type="ctrTitle"/>
          </p:nvPr>
        </p:nvSpPr>
        <p:spPr>
          <a:xfrm>
            <a:off x="940767" y="738710"/>
            <a:ext cx="4023360" cy="3204134"/>
          </a:xfrm>
        </p:spPr>
        <p:txBody>
          <a:bodyPr anchor="b">
            <a:normAutofit/>
          </a:bodyPr>
          <a:lstStyle/>
          <a:p>
            <a:pPr algn="l"/>
            <a:r>
              <a:rPr lang="it-IT" sz="6600" dirty="0">
                <a:solidFill>
                  <a:srgbClr val="FF0000"/>
                </a:solidFill>
                <a:latin typeface="Baskerville Old Face" panose="02020602080505020303" pitchFamily="18" charset="0"/>
              </a:rPr>
              <a:t>ROME</a:t>
            </a:r>
          </a:p>
        </p:txBody>
      </p:sp>
      <p:sp>
        <p:nvSpPr>
          <p:cNvPr id="3" name="Sottotitolo 2">
            <a:extLst>
              <a:ext uri="{FF2B5EF4-FFF2-40B4-BE49-F238E27FC236}">
                <a16:creationId xmlns:a16="http://schemas.microsoft.com/office/drawing/2014/main" id="{168B7687-F83D-49B4-B090-512E616149BC}"/>
              </a:ext>
            </a:extLst>
          </p:cNvPr>
          <p:cNvSpPr>
            <a:spLocks noGrp="1"/>
          </p:cNvSpPr>
          <p:nvPr>
            <p:ph type="subTitle" idx="1"/>
          </p:nvPr>
        </p:nvSpPr>
        <p:spPr>
          <a:xfrm>
            <a:off x="940767" y="3942844"/>
            <a:ext cx="3933306" cy="1208141"/>
          </a:xfrm>
        </p:spPr>
        <p:txBody>
          <a:bodyPr>
            <a:normAutofit/>
          </a:bodyPr>
          <a:lstStyle/>
          <a:p>
            <a:pPr algn="l"/>
            <a:r>
              <a:rPr lang="it-IT" sz="2800" dirty="0">
                <a:latin typeface="Baskerville Old Face" panose="02020602080505020303" pitchFamily="18" charset="0"/>
              </a:rPr>
              <a:t>And her minorities</a:t>
            </a:r>
          </a:p>
        </p:txBody>
      </p:sp>
      <p:sp>
        <p:nvSpPr>
          <p:cNvPr id="16" name="Rectangle 1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89860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14">
            <a:extLst>
              <a:ext uri="{FF2B5EF4-FFF2-40B4-BE49-F238E27FC236}">
                <a16:creationId xmlns:a16="http://schemas.microsoft.com/office/drawing/2014/main" id="{79477870-C64A-4E35-8F2F-05B7114F3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9EB1DDB0-A33A-4256-ACBB-AA9767EA07C5}"/>
              </a:ext>
            </a:extLst>
          </p:cNvPr>
          <p:cNvSpPr>
            <a:spLocks noGrp="1"/>
          </p:cNvSpPr>
          <p:nvPr>
            <p:ph type="title"/>
          </p:nvPr>
        </p:nvSpPr>
        <p:spPr>
          <a:xfrm>
            <a:off x="612648" y="1078992"/>
            <a:ext cx="6268770" cy="1536192"/>
          </a:xfrm>
        </p:spPr>
        <p:txBody>
          <a:bodyPr anchor="b">
            <a:normAutofit/>
          </a:bodyPr>
          <a:lstStyle/>
          <a:p>
            <a:r>
              <a:rPr lang="it-IT" sz="5200">
                <a:latin typeface="Algerian" panose="020B0604020202020204" pitchFamily="82" charset="0"/>
              </a:rPr>
              <a:t>Caput mundi</a:t>
            </a:r>
          </a:p>
        </p:txBody>
      </p:sp>
      <p:sp>
        <p:nvSpPr>
          <p:cNvPr id="22" name="Rectangle 16">
            <a:extLst>
              <a:ext uri="{FF2B5EF4-FFF2-40B4-BE49-F238E27FC236}">
                <a16:creationId xmlns:a16="http://schemas.microsoft.com/office/drawing/2014/main" id="{8AEA628B-C8FF-4D0B-B111-F101F580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3202" y="363389"/>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18">
            <a:extLst>
              <a:ext uri="{FF2B5EF4-FFF2-40B4-BE49-F238E27FC236}">
                <a16:creationId xmlns:a16="http://schemas.microsoft.com/office/drawing/2014/main" id="{42663BD0-064C-40FC-A331-F49FCA9536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8506" y="2935541"/>
            <a:ext cx="621792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Segnaposto contenuto 2">
            <a:extLst>
              <a:ext uri="{FF2B5EF4-FFF2-40B4-BE49-F238E27FC236}">
                <a16:creationId xmlns:a16="http://schemas.microsoft.com/office/drawing/2014/main" id="{D8198FFA-90E3-4FAD-B184-45273A223C01}"/>
              </a:ext>
            </a:extLst>
          </p:cNvPr>
          <p:cNvSpPr>
            <a:spLocks noGrp="1"/>
          </p:cNvSpPr>
          <p:nvPr>
            <p:ph idx="1"/>
          </p:nvPr>
        </p:nvSpPr>
        <p:spPr>
          <a:xfrm>
            <a:off x="615458" y="3355848"/>
            <a:ext cx="6268770" cy="2825496"/>
          </a:xfrm>
        </p:spPr>
        <p:txBody>
          <a:bodyPr>
            <a:normAutofit fontScale="92500"/>
          </a:bodyPr>
          <a:lstStyle/>
          <a:p>
            <a:r>
              <a:rPr lang="it-IT" sz="2200" dirty="0">
                <a:latin typeface="Baskerville Old Face" panose="02020602080505020303" pitchFamily="18" charset="0"/>
              </a:rPr>
              <a:t>Rome </a:t>
            </a:r>
            <a:r>
              <a:rPr lang="it-IT" sz="2200" dirty="0" err="1">
                <a:latin typeface="Baskerville Old Face" panose="02020602080505020303" pitchFamily="18" charset="0"/>
              </a:rPr>
              <a:t>was</a:t>
            </a:r>
            <a:r>
              <a:rPr lang="it-IT" sz="2200" dirty="0">
                <a:latin typeface="Baskerville Old Face" panose="02020602080505020303" pitchFamily="18" charset="0"/>
              </a:rPr>
              <a:t> </a:t>
            </a:r>
            <a:r>
              <a:rPr lang="it-IT" sz="2200" dirty="0" err="1">
                <a:latin typeface="Baskerville Old Face" panose="02020602080505020303" pitchFamily="18" charset="0"/>
              </a:rPr>
              <a:t>founded</a:t>
            </a:r>
            <a:r>
              <a:rPr lang="it-IT" sz="2200" dirty="0">
                <a:latin typeface="Baskerville Old Face" panose="02020602080505020303" pitchFamily="18" charset="0"/>
              </a:rPr>
              <a:t> on 753 B.C. and </a:t>
            </a:r>
            <a:r>
              <a:rPr lang="it-IT" sz="2200" dirty="0" err="1">
                <a:latin typeface="Baskerville Old Face" panose="02020602080505020303" pitchFamily="18" charset="0"/>
              </a:rPr>
              <a:t>become</a:t>
            </a:r>
            <a:r>
              <a:rPr lang="it-IT" sz="2200" dirty="0">
                <a:latin typeface="Baskerville Old Face" panose="02020602080505020303" pitchFamily="18" charset="0"/>
              </a:rPr>
              <a:t> </a:t>
            </a:r>
            <a:r>
              <a:rPr lang="it-IT" sz="2200" dirty="0" err="1">
                <a:latin typeface="Baskerville Old Face" panose="02020602080505020303" pitchFamily="18" charset="0"/>
              </a:rPr>
              <a:t>very</a:t>
            </a:r>
            <a:r>
              <a:rPr lang="it-IT" sz="2200" dirty="0">
                <a:latin typeface="Baskerville Old Face" panose="02020602080505020303" pitchFamily="18" charset="0"/>
              </a:rPr>
              <a:t> </a:t>
            </a:r>
            <a:r>
              <a:rPr lang="it-IT" sz="2200" dirty="0" err="1">
                <a:latin typeface="Baskerville Old Face" panose="02020602080505020303" pitchFamily="18" charset="0"/>
              </a:rPr>
              <a:t>soon</a:t>
            </a:r>
            <a:r>
              <a:rPr lang="it-IT" sz="2200" dirty="0">
                <a:latin typeface="Baskerville Old Face" panose="02020602080505020303" pitchFamily="18" charset="0"/>
              </a:rPr>
              <a:t> one of the </a:t>
            </a:r>
            <a:r>
              <a:rPr lang="it-IT" sz="2200" dirty="0" err="1">
                <a:latin typeface="Baskerville Old Face" panose="02020602080505020303" pitchFamily="18" charset="0"/>
              </a:rPr>
              <a:t>most</a:t>
            </a:r>
            <a:r>
              <a:rPr lang="it-IT" sz="2200" dirty="0">
                <a:latin typeface="Baskerville Old Face" panose="02020602080505020303" pitchFamily="18" charset="0"/>
              </a:rPr>
              <a:t> </a:t>
            </a:r>
            <a:r>
              <a:rPr lang="it-IT" sz="2200" dirty="0" err="1">
                <a:latin typeface="Baskerville Old Face" panose="02020602080505020303" pitchFamily="18" charset="0"/>
              </a:rPr>
              <a:t>important</a:t>
            </a:r>
            <a:r>
              <a:rPr lang="it-IT" sz="2200" dirty="0">
                <a:latin typeface="Baskerville Old Face" panose="02020602080505020303" pitchFamily="18" charset="0"/>
              </a:rPr>
              <a:t> </a:t>
            </a:r>
            <a:r>
              <a:rPr lang="it-IT" sz="2200" dirty="0" err="1">
                <a:latin typeface="Baskerville Old Face" panose="02020602080505020303" pitchFamily="18" charset="0"/>
              </a:rPr>
              <a:t>coomercial</a:t>
            </a:r>
            <a:r>
              <a:rPr lang="it-IT" sz="2200" dirty="0">
                <a:latin typeface="Baskerville Old Face" panose="02020602080505020303" pitchFamily="18" charset="0"/>
              </a:rPr>
              <a:t> hubs of Europe.</a:t>
            </a:r>
          </a:p>
          <a:p>
            <a:r>
              <a:rPr lang="it-IT" sz="2200" dirty="0" err="1">
                <a:latin typeface="Baskerville Old Face" panose="02020602080505020303" pitchFamily="18" charset="0"/>
              </a:rPr>
              <a:t>During</a:t>
            </a:r>
            <a:r>
              <a:rPr lang="it-IT" sz="2200" dirty="0">
                <a:latin typeface="Baskerville Old Face" panose="02020602080505020303" pitchFamily="18" charset="0"/>
              </a:rPr>
              <a:t> the Renaissance </a:t>
            </a:r>
            <a:r>
              <a:rPr lang="it-IT" sz="2200" dirty="0" err="1">
                <a:latin typeface="Baskerville Old Face" panose="02020602080505020303" pitchFamily="18" charset="0"/>
              </a:rPr>
              <a:t>artists</a:t>
            </a:r>
            <a:r>
              <a:rPr lang="it-IT" sz="2200" dirty="0">
                <a:latin typeface="Baskerville Old Face" panose="02020602080505020303" pitchFamily="18" charset="0"/>
              </a:rPr>
              <a:t> from </a:t>
            </a:r>
            <a:r>
              <a:rPr lang="it-IT" sz="2200" dirty="0" err="1">
                <a:latin typeface="Baskerville Old Face" panose="02020602080505020303" pitchFamily="18" charset="0"/>
              </a:rPr>
              <a:t>every</a:t>
            </a:r>
            <a:r>
              <a:rPr lang="it-IT" sz="2200" dirty="0">
                <a:latin typeface="Baskerville Old Face" panose="02020602080505020303" pitchFamily="18" charset="0"/>
              </a:rPr>
              <a:t> part of Europe and </a:t>
            </a:r>
            <a:r>
              <a:rPr lang="it-IT" sz="2200" dirty="0" err="1">
                <a:latin typeface="Baskerville Old Face" panose="02020602080505020303" pitchFamily="18" charset="0"/>
              </a:rPr>
              <a:t>beyond</a:t>
            </a:r>
            <a:r>
              <a:rPr lang="it-IT" sz="2200" dirty="0">
                <a:latin typeface="Baskerville Old Face" panose="02020602080505020303" pitchFamily="18" charset="0"/>
              </a:rPr>
              <a:t> come in Rome to </a:t>
            </a:r>
            <a:r>
              <a:rPr lang="it-IT" sz="2200" dirty="0" err="1">
                <a:latin typeface="Baskerville Old Face" panose="02020602080505020303" pitchFamily="18" charset="0"/>
              </a:rPr>
              <a:t>have</a:t>
            </a:r>
            <a:r>
              <a:rPr lang="it-IT" sz="2200" dirty="0">
                <a:latin typeface="Baskerville Old Face" panose="02020602080505020303" pitchFamily="18" charset="0"/>
              </a:rPr>
              <a:t> a place </a:t>
            </a:r>
            <a:r>
              <a:rPr lang="it-IT" sz="2200" dirty="0" err="1">
                <a:latin typeface="Baskerville Old Face" panose="02020602080505020303" pitchFamily="18" charset="0"/>
              </a:rPr>
              <a:t>at</a:t>
            </a:r>
            <a:r>
              <a:rPr lang="it-IT" sz="2200" dirty="0">
                <a:latin typeface="Baskerville Old Face" panose="02020602080505020303" pitchFamily="18" charset="0"/>
              </a:rPr>
              <a:t> the </a:t>
            </a:r>
            <a:r>
              <a:rPr lang="it-IT" sz="2200" dirty="0" err="1">
                <a:latin typeface="Baskerville Old Face" panose="02020602080505020303" pitchFamily="18" charset="0"/>
              </a:rPr>
              <a:t>courts</a:t>
            </a:r>
            <a:r>
              <a:rPr lang="it-IT" sz="2200" dirty="0">
                <a:latin typeface="Baskerville Old Face" panose="02020602080505020303" pitchFamily="18" charset="0"/>
              </a:rPr>
              <a:t> of Farnese, Aldobrandini, Borghese and </a:t>
            </a:r>
            <a:r>
              <a:rPr lang="it-IT" sz="2200" dirty="0" err="1">
                <a:latin typeface="Baskerville Old Face" panose="02020602080505020303" pitchFamily="18" charset="0"/>
              </a:rPr>
              <a:t>others</a:t>
            </a:r>
            <a:r>
              <a:rPr lang="it-IT" sz="2200" dirty="0">
                <a:latin typeface="Baskerville Old Face" panose="02020602080505020303" pitchFamily="18" charset="0"/>
              </a:rPr>
              <a:t> families </a:t>
            </a:r>
            <a:r>
              <a:rPr lang="it-IT" sz="2200" dirty="0" err="1">
                <a:latin typeface="Baskerville Old Face" panose="02020602080505020303" pitchFamily="18" charset="0"/>
              </a:rPr>
              <a:t>who</a:t>
            </a:r>
            <a:r>
              <a:rPr lang="it-IT" sz="2200" dirty="0">
                <a:latin typeface="Baskerville Old Face" panose="02020602080505020303" pitchFamily="18" charset="0"/>
              </a:rPr>
              <a:t> use to </a:t>
            </a:r>
            <a:r>
              <a:rPr lang="it-IT" sz="2200" dirty="0" err="1">
                <a:latin typeface="Baskerville Old Face" panose="02020602080505020303" pitchFamily="18" charset="0"/>
              </a:rPr>
              <a:t>pay</a:t>
            </a:r>
            <a:r>
              <a:rPr lang="it-IT" sz="2200" dirty="0">
                <a:latin typeface="Baskerville Old Face" panose="02020602080505020303" pitchFamily="18" charset="0"/>
              </a:rPr>
              <a:t> </a:t>
            </a:r>
            <a:r>
              <a:rPr lang="it-IT" sz="2200" dirty="0" err="1">
                <a:latin typeface="Baskerville Old Face" panose="02020602080505020303" pitchFamily="18" charset="0"/>
              </a:rPr>
              <a:t>artists</a:t>
            </a:r>
            <a:r>
              <a:rPr lang="it-IT" sz="2200" dirty="0">
                <a:latin typeface="Baskerville Old Face" panose="02020602080505020303" pitchFamily="18" charset="0"/>
              </a:rPr>
              <a:t> to celebrate </a:t>
            </a:r>
            <a:r>
              <a:rPr lang="it-IT" sz="2200" dirty="0" err="1">
                <a:latin typeface="Baskerville Old Face" panose="02020602080505020303" pitchFamily="18" charset="0"/>
              </a:rPr>
              <a:t>themseves</a:t>
            </a:r>
            <a:r>
              <a:rPr lang="it-IT" sz="2200" dirty="0">
                <a:latin typeface="Baskerville Old Face" panose="02020602080505020303" pitchFamily="18" charset="0"/>
              </a:rPr>
              <a:t>.</a:t>
            </a:r>
          </a:p>
          <a:p>
            <a:r>
              <a:rPr lang="it-IT" sz="2200" dirty="0" err="1">
                <a:latin typeface="Baskerville Old Face" panose="02020602080505020303" pitchFamily="18" charset="0"/>
              </a:rPr>
              <a:t>Many</a:t>
            </a:r>
            <a:r>
              <a:rPr lang="it-IT" sz="2200" dirty="0">
                <a:latin typeface="Baskerville Old Face" panose="02020602080505020303" pitchFamily="18" charset="0"/>
              </a:rPr>
              <a:t> communities, like the muslim one or the </a:t>
            </a:r>
            <a:r>
              <a:rPr lang="it-IT" sz="2200" dirty="0" err="1">
                <a:latin typeface="Baskerville Old Face" panose="02020602080505020303" pitchFamily="18" charset="0"/>
              </a:rPr>
              <a:t>Jewish</a:t>
            </a:r>
            <a:r>
              <a:rPr lang="it-IT" sz="2200" dirty="0">
                <a:latin typeface="Baskerville Old Face" panose="02020602080505020303" pitchFamily="18" charset="0"/>
              </a:rPr>
              <a:t> one, </a:t>
            </a:r>
            <a:r>
              <a:rPr lang="it-IT" sz="2200" dirty="0" err="1">
                <a:latin typeface="Baskerville Old Face" panose="02020602080505020303" pitchFamily="18" charset="0"/>
              </a:rPr>
              <a:t>lived</a:t>
            </a:r>
            <a:r>
              <a:rPr lang="it-IT" sz="2200" dirty="0">
                <a:latin typeface="Baskerville Old Face" panose="02020602080505020303" pitchFamily="18" charset="0"/>
              </a:rPr>
              <a:t> in Rome </a:t>
            </a:r>
            <a:r>
              <a:rPr lang="it-IT" sz="2200" dirty="0" err="1">
                <a:latin typeface="Baskerville Old Face" panose="02020602080505020303" pitchFamily="18" charset="0"/>
              </a:rPr>
              <a:t>since</a:t>
            </a:r>
            <a:r>
              <a:rPr lang="it-IT" sz="2200" dirty="0">
                <a:latin typeface="Baskerville Old Face" panose="02020602080505020303" pitchFamily="18" charset="0"/>
              </a:rPr>
              <a:t> the </a:t>
            </a:r>
            <a:r>
              <a:rPr lang="it-IT" sz="2200" dirty="0" err="1">
                <a:latin typeface="Baskerville Old Face" panose="02020602080505020303" pitchFamily="18" charset="0"/>
              </a:rPr>
              <a:t>very</a:t>
            </a:r>
            <a:r>
              <a:rPr lang="it-IT" sz="2200" dirty="0">
                <a:latin typeface="Baskerville Old Face" panose="02020602080505020303" pitchFamily="18" charset="0"/>
              </a:rPr>
              <a:t> </a:t>
            </a:r>
            <a:r>
              <a:rPr lang="it-IT" sz="2200" dirty="0" err="1">
                <a:latin typeface="Baskerville Old Face" panose="02020602080505020303" pitchFamily="18" charset="0"/>
              </a:rPr>
              <a:t>beginning</a:t>
            </a:r>
            <a:r>
              <a:rPr lang="it-IT" sz="2200" dirty="0">
                <a:latin typeface="Baskerville Old Face" panose="02020602080505020303" pitchFamily="18" charset="0"/>
              </a:rPr>
              <a:t> of her history and </a:t>
            </a:r>
            <a:r>
              <a:rPr lang="it-IT" sz="2200" dirty="0" err="1">
                <a:latin typeface="Baskerville Old Face" panose="02020602080505020303" pitchFamily="18" charset="0"/>
              </a:rPr>
              <a:t>now</a:t>
            </a:r>
            <a:r>
              <a:rPr lang="it-IT" sz="2200" dirty="0">
                <a:latin typeface="Baskerville Old Face" panose="02020602080505020303" pitchFamily="18" charset="0"/>
              </a:rPr>
              <a:t> are </a:t>
            </a:r>
            <a:r>
              <a:rPr lang="it-IT" sz="2200" dirty="0" err="1">
                <a:latin typeface="Baskerville Old Face" panose="02020602080505020303" pitchFamily="18" charset="0"/>
              </a:rPr>
              <a:t>integral</a:t>
            </a:r>
            <a:r>
              <a:rPr lang="it-IT" sz="2200" dirty="0">
                <a:latin typeface="Baskerville Old Face" panose="02020602080505020303" pitchFamily="18" charset="0"/>
              </a:rPr>
              <a:t> part of the society (more or </a:t>
            </a:r>
            <a:r>
              <a:rPr lang="it-IT" sz="2200" dirty="0" err="1">
                <a:latin typeface="Baskerville Old Face" panose="02020602080505020303" pitchFamily="18" charset="0"/>
              </a:rPr>
              <a:t>less</a:t>
            </a:r>
            <a:r>
              <a:rPr lang="it-IT" sz="2200" dirty="0">
                <a:latin typeface="Baskerville Old Face" panose="02020602080505020303" pitchFamily="18" charset="0"/>
              </a:rPr>
              <a:t>)</a:t>
            </a:r>
          </a:p>
          <a:p>
            <a:pPr marL="0" indent="0">
              <a:buNone/>
            </a:pPr>
            <a:endParaRPr lang="it-IT" sz="2200" dirty="0">
              <a:latin typeface="Baskerville Old Face" panose="02020602080505020303" pitchFamily="18" charset="0"/>
            </a:endParaRPr>
          </a:p>
        </p:txBody>
      </p:sp>
      <p:pic>
        <p:nvPicPr>
          <p:cNvPr id="5" name="Immagine 4" descr="Immagine che contiene esterni, acqua, edificio, barca&#10;&#10;Descrizione generata automaticamente">
            <a:extLst>
              <a:ext uri="{FF2B5EF4-FFF2-40B4-BE49-F238E27FC236}">
                <a16:creationId xmlns:a16="http://schemas.microsoft.com/office/drawing/2014/main" id="{29B8B404-7B3F-4280-8112-63F1DA1C80C3}"/>
              </a:ext>
            </a:extLst>
          </p:cNvPr>
          <p:cNvPicPr>
            <a:picLocks noChangeAspect="1"/>
          </p:cNvPicPr>
          <p:nvPr/>
        </p:nvPicPr>
        <p:blipFill rotWithShape="1">
          <a:blip r:embed="rId2">
            <a:extLst>
              <a:ext uri="{28A0092B-C50C-407E-A947-70E740481C1C}">
                <a14:useLocalDpi xmlns:a14="http://schemas.microsoft.com/office/drawing/2010/main" val="0"/>
              </a:ext>
            </a:extLst>
          </a:blip>
          <a:srcRect t="18146" b="5789"/>
          <a:stretch/>
        </p:blipFill>
        <p:spPr>
          <a:xfrm>
            <a:off x="7684006" y="10"/>
            <a:ext cx="4507993" cy="6857990"/>
          </a:xfrm>
          <a:prstGeom prst="rect">
            <a:avLst/>
          </a:prstGeom>
        </p:spPr>
      </p:pic>
    </p:spTree>
    <p:extLst>
      <p:ext uri="{BB962C8B-B14F-4D97-AF65-F5344CB8AC3E}">
        <p14:creationId xmlns:p14="http://schemas.microsoft.com/office/powerpoint/2010/main" val="4028940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Segnaposto contenuto 4" descr="Immagine che contiene esterni, edificio, via, vecchio&#10;&#10;Descrizione generata automaticamente">
            <a:extLst>
              <a:ext uri="{FF2B5EF4-FFF2-40B4-BE49-F238E27FC236}">
                <a16:creationId xmlns:a16="http://schemas.microsoft.com/office/drawing/2014/main" id="{76028F29-96D4-473E-AF81-D2629C380225}"/>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25743"/>
          <a:stretch/>
        </p:blipFill>
        <p:spPr>
          <a:xfrm>
            <a:off x="20" y="10"/>
            <a:ext cx="12191980" cy="6857990"/>
          </a:xfrm>
          <a:prstGeom prst="rect">
            <a:avLst/>
          </a:prstGeom>
        </p:spPr>
      </p:pic>
      <p:sp>
        <p:nvSpPr>
          <p:cNvPr id="2" name="Titolo 1">
            <a:extLst>
              <a:ext uri="{FF2B5EF4-FFF2-40B4-BE49-F238E27FC236}">
                <a16:creationId xmlns:a16="http://schemas.microsoft.com/office/drawing/2014/main" id="{771A34AA-7209-49C5-BEEE-C50152C5A4BD}"/>
              </a:ext>
            </a:extLst>
          </p:cNvPr>
          <p:cNvSpPr>
            <a:spLocks noGrp="1"/>
          </p:cNvSpPr>
          <p:nvPr>
            <p:ph type="title"/>
          </p:nvPr>
        </p:nvSpPr>
        <p:spPr>
          <a:xfrm>
            <a:off x="502614" y="251791"/>
            <a:ext cx="4678986" cy="6241773"/>
          </a:xfrm>
          <a:solidFill>
            <a:schemeClr val="bg1">
              <a:alpha val="90000"/>
            </a:schemeClr>
          </a:solidFill>
          <a:ln w="127000" cap="sq" cmpd="thinThick">
            <a:solidFill>
              <a:schemeClr val="bg1"/>
            </a:solidFill>
          </a:ln>
        </p:spPr>
        <p:txBody>
          <a:bodyPr vert="horz" wrap="square" lIns="91440" tIns="45720" rIns="91440" bIns="45720" rtlCol="0" anchor="ctr">
            <a:normAutofit/>
          </a:bodyPr>
          <a:lstStyle/>
          <a:p>
            <a:pPr algn="ctr"/>
            <a:r>
              <a:rPr lang="en-US" dirty="0">
                <a:solidFill>
                  <a:srgbClr val="FF0000"/>
                </a:solidFill>
                <a:latin typeface="Garamond" panose="02020404030301010803" pitchFamily="18" charset="0"/>
              </a:rPr>
              <a:t>Muslims</a:t>
            </a:r>
            <a:br>
              <a:rPr lang="en-US" dirty="0">
                <a:solidFill>
                  <a:srgbClr val="FF0000"/>
                </a:solidFill>
                <a:latin typeface="Garamond" panose="02020404030301010803" pitchFamily="18" charset="0"/>
              </a:rPr>
            </a:br>
            <a:br>
              <a:rPr lang="en-US" dirty="0">
                <a:solidFill>
                  <a:srgbClr val="FF0000"/>
                </a:solidFill>
                <a:latin typeface="Garamond" panose="02020404030301010803" pitchFamily="18" charset="0"/>
              </a:rPr>
            </a:br>
            <a:r>
              <a:rPr lang="en-US" sz="2400" dirty="0">
                <a:latin typeface="Garamond" panose="02020404030301010803" pitchFamily="18" charset="0"/>
              </a:rPr>
              <a:t>In Italy Islam is the second most practiced religion after Christianity. In Rome there are more than hundred mosques: the bigger one was built since 1984 to 1994 and is possible to visit it. </a:t>
            </a:r>
            <a:br>
              <a:rPr lang="en-US" sz="2400" dirty="0">
                <a:latin typeface="Garamond" panose="02020404030301010803" pitchFamily="18" charset="0"/>
              </a:rPr>
            </a:br>
            <a:r>
              <a:rPr lang="en-US" sz="2400" dirty="0">
                <a:latin typeface="Garamond" panose="02020404030301010803" pitchFamily="18" charset="0"/>
              </a:rPr>
              <a:t>Relations between Christians and Muslims are pretty good, as the spokesman of the Great Rome’s mosque says, and </a:t>
            </a:r>
            <a:r>
              <a:rPr lang="en-US" sz="2400" dirty="0" err="1">
                <a:latin typeface="Garamond" panose="02020404030301010803" pitchFamily="18" charset="0"/>
              </a:rPr>
              <a:t>muslims</a:t>
            </a:r>
            <a:r>
              <a:rPr lang="en-US" sz="2400" dirty="0">
                <a:latin typeface="Garamond" panose="02020404030301010803" pitchFamily="18" charset="0"/>
              </a:rPr>
              <a:t> are now integral part of Italian culture.</a:t>
            </a:r>
            <a:br>
              <a:rPr lang="en-US" dirty="0">
                <a:solidFill>
                  <a:srgbClr val="FF0000"/>
                </a:solidFill>
                <a:latin typeface="Garamond" panose="02020404030301010803" pitchFamily="18" charset="0"/>
              </a:rPr>
            </a:br>
            <a:br>
              <a:rPr lang="en-US" dirty="0">
                <a:solidFill>
                  <a:srgbClr val="FF0000"/>
                </a:solidFill>
                <a:latin typeface="Garamond" panose="02020404030301010803" pitchFamily="18" charset="0"/>
              </a:rPr>
            </a:br>
            <a:endParaRPr lang="en-US" dirty="0">
              <a:solidFill>
                <a:srgbClr val="FF0000"/>
              </a:solidFill>
              <a:latin typeface="Garamond" panose="02020404030301010803" pitchFamily="18" charset="0"/>
            </a:endParaRPr>
          </a:p>
        </p:txBody>
      </p:sp>
    </p:spTree>
    <p:extLst>
      <p:ext uri="{BB962C8B-B14F-4D97-AF65-F5344CB8AC3E}">
        <p14:creationId xmlns:p14="http://schemas.microsoft.com/office/powerpoint/2010/main" val="1202207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Segnaposto contenuto 6" descr="Immagine che contiene esterni, edificio, facciata, erba&#10;&#10;Descrizione generata automaticamente">
            <a:extLst>
              <a:ext uri="{FF2B5EF4-FFF2-40B4-BE49-F238E27FC236}">
                <a16:creationId xmlns:a16="http://schemas.microsoft.com/office/drawing/2014/main" id="{B259B4C0-4894-47B1-9799-C0012DE77A63}"/>
              </a:ext>
            </a:extLst>
          </p:cNvPr>
          <p:cNvPicPr>
            <a:picLocks noChangeAspect="1"/>
          </p:cNvPicPr>
          <p:nvPr/>
        </p:nvPicPr>
        <p:blipFill rotWithShape="1">
          <a:blip r:embed="rId2">
            <a:extLst>
              <a:ext uri="{28A0092B-C50C-407E-A947-70E740481C1C}">
                <a14:useLocalDpi xmlns:a14="http://schemas.microsoft.com/office/drawing/2010/main" val="0"/>
              </a:ext>
            </a:extLst>
          </a:blip>
          <a:srcRect t="40716" b="10909"/>
          <a:stretch/>
        </p:blipFill>
        <p:spPr>
          <a:xfrm>
            <a:off x="0" y="0"/>
            <a:ext cx="12192000" cy="6882096"/>
          </a:xfrm>
          <a:prstGeom prst="rect">
            <a:avLst/>
          </a:prstGeom>
        </p:spPr>
      </p:pic>
      <p:sp>
        <p:nvSpPr>
          <p:cNvPr id="14"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olo 1">
            <a:extLst>
              <a:ext uri="{FF2B5EF4-FFF2-40B4-BE49-F238E27FC236}">
                <a16:creationId xmlns:a16="http://schemas.microsoft.com/office/drawing/2014/main" id="{09B1DAD5-2337-4EBF-907D-392988E6E907}"/>
              </a:ext>
            </a:extLst>
          </p:cNvPr>
          <p:cNvSpPr>
            <a:spLocks noGrp="1"/>
          </p:cNvSpPr>
          <p:nvPr>
            <p:ph type="title"/>
          </p:nvPr>
        </p:nvSpPr>
        <p:spPr>
          <a:xfrm>
            <a:off x="719957" y="1954169"/>
            <a:ext cx="4204137" cy="1342754"/>
          </a:xfrm>
        </p:spPr>
        <p:txBody>
          <a:bodyPr>
            <a:normAutofit/>
          </a:bodyPr>
          <a:lstStyle/>
          <a:p>
            <a:pPr algn="ctr"/>
            <a:r>
              <a:rPr lang="it-IT" sz="3600" dirty="0" err="1">
                <a:solidFill>
                  <a:srgbClr val="0070C0"/>
                </a:solidFill>
                <a:latin typeface="Algerian" panose="04020705040A02060702" pitchFamily="82" charset="0"/>
              </a:rPr>
              <a:t>jews</a:t>
            </a:r>
            <a:endParaRPr lang="it-IT" sz="3600" dirty="0">
              <a:solidFill>
                <a:srgbClr val="0070C0"/>
              </a:solidFill>
              <a:latin typeface="Algerian" panose="04020705040A02060702" pitchFamily="82" charset="0"/>
            </a:endParaRPr>
          </a:p>
        </p:txBody>
      </p:sp>
      <p:cxnSp>
        <p:nvCxnSpPr>
          <p:cNvPr id="16" name="Straight Connector 15">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11" name="Content Placeholder 10">
            <a:extLst>
              <a:ext uri="{FF2B5EF4-FFF2-40B4-BE49-F238E27FC236}">
                <a16:creationId xmlns:a16="http://schemas.microsoft.com/office/drawing/2014/main" id="{1B16BF13-0D85-4D49-8C63-572FF072B0D7}"/>
              </a:ext>
            </a:extLst>
          </p:cNvPr>
          <p:cNvSpPr>
            <a:spLocks noGrp="1"/>
          </p:cNvSpPr>
          <p:nvPr>
            <p:ph idx="1"/>
          </p:nvPr>
        </p:nvSpPr>
        <p:spPr>
          <a:xfrm>
            <a:off x="525516" y="3417573"/>
            <a:ext cx="4593021" cy="3182008"/>
          </a:xfrm>
        </p:spPr>
        <p:txBody>
          <a:bodyPr anchor="ctr">
            <a:normAutofit fontScale="77500" lnSpcReduction="20000"/>
          </a:bodyPr>
          <a:lstStyle/>
          <a:p>
            <a:r>
              <a:rPr lang="en-US" sz="2400" dirty="0">
                <a:latin typeface="Baskerville Old Face" panose="02020602080505020303" pitchFamily="18" charset="0"/>
              </a:rPr>
              <a:t>Rome has got the eldest Jewish community of all Europe, which settled here in 161 B.C.</a:t>
            </a:r>
          </a:p>
          <a:p>
            <a:r>
              <a:rPr lang="en-US" sz="2400" dirty="0">
                <a:latin typeface="Baskerville Old Face" panose="02020602080505020303" pitchFamily="18" charset="0"/>
              </a:rPr>
              <a:t>During Fascism the Jewish ghetto was raked my the nazists and more than 1023 citizens were deported in stermination camps. Only 16 of them come back home.</a:t>
            </a:r>
          </a:p>
          <a:p>
            <a:r>
              <a:rPr lang="en-US" sz="2400" dirty="0">
                <a:latin typeface="Baskerville Old Face" panose="02020602080505020303" pitchFamily="18" charset="0"/>
              </a:rPr>
              <a:t>Today the Jewish community counts around 45000 individuals. Unfortunately the spokesman of the roman synagogue refers that Jews aren’t properly included in society, as demonstrates the attack occurred in 1982, in which 300 Jews were </a:t>
            </a:r>
            <a:r>
              <a:rPr lang="en-US" sz="2400" dirty="0" err="1">
                <a:latin typeface="Baskerville Old Face" panose="02020602080505020303" pitchFamily="18" charset="0"/>
              </a:rPr>
              <a:t>injuried</a:t>
            </a:r>
            <a:r>
              <a:rPr lang="en-US" sz="2400" dirty="0">
                <a:latin typeface="Baskerville Old Face" panose="02020602080505020303" pitchFamily="18" charset="0"/>
              </a:rPr>
              <a:t>.</a:t>
            </a:r>
          </a:p>
        </p:txBody>
      </p:sp>
    </p:spTree>
    <p:extLst>
      <p:ext uri="{BB962C8B-B14F-4D97-AF65-F5344CB8AC3E}">
        <p14:creationId xmlns:p14="http://schemas.microsoft.com/office/powerpoint/2010/main" val="226007294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TotalTime>
  <Words>265</Words>
  <Application>Microsoft Office PowerPoint</Application>
  <PresentationFormat>Widescreen</PresentationFormat>
  <Paragraphs>11</Paragraphs>
  <Slides>4</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4</vt:i4>
      </vt:variant>
    </vt:vector>
  </HeadingPairs>
  <TitlesOfParts>
    <vt:vector size="11" baseType="lpstr">
      <vt:lpstr>Algerian</vt:lpstr>
      <vt:lpstr>Arial</vt:lpstr>
      <vt:lpstr>Baskerville Old Face</vt:lpstr>
      <vt:lpstr>Calibri</vt:lpstr>
      <vt:lpstr>Calibri Light</vt:lpstr>
      <vt:lpstr>Garamond</vt:lpstr>
      <vt:lpstr>Tema di Office</vt:lpstr>
      <vt:lpstr>ROME</vt:lpstr>
      <vt:lpstr>Caput mundi</vt:lpstr>
      <vt:lpstr>Muslims  In Italy Islam is the second most practiced religion after Christianity. In Rome there are more than hundred mosques: the bigger one was built since 1984 to 1994 and is possible to visit it.  Relations between Christians and Muslims are pretty good, as the spokesman of the Great Rome’s mosque says, and muslims are now integral part of Italian culture.  </vt:lpstr>
      <vt:lpstr>jews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ROME</dc:title>
  <dc:creator>Giulia Mascetti</dc:creator>
  <cp:lastModifiedBy>anna abate</cp:lastModifiedBy>
  <cp:revision>10</cp:revision>
  <dcterms:created xsi:type="dcterms:W3CDTF">2019-11-18T19:01:32Z</dcterms:created>
  <dcterms:modified xsi:type="dcterms:W3CDTF">2019-11-20T16:39:53Z</dcterms:modified>
</cp:coreProperties>
</file>